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6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175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150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268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964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372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33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80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92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75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29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14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C19FC-C6D7-47E9-B087-199A5F639ABA}" type="datetimeFigureOut">
              <a:rPr lang="pt-PT" smtClean="0"/>
              <a:t>22/02/2024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045B-BC33-4687-BEDC-F17DB742274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85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peixe, nadar, água&#10;&#10;Descrição gerada automaticamente">
            <a:extLst>
              <a:ext uri="{FF2B5EF4-FFF2-40B4-BE49-F238E27FC236}">
                <a16:creationId xmlns:a16="http://schemas.microsoft.com/office/drawing/2014/main" id="{CDD7D457-432F-B939-DDB9-5FA58A9E73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82" y="-1"/>
            <a:ext cx="7030922" cy="99309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055519-C6C0-EEB3-9753-521A1FC1879E}"/>
              </a:ext>
            </a:extLst>
          </p:cNvPr>
          <p:cNvSpPr txBox="1"/>
          <p:nvPr/>
        </p:nvSpPr>
        <p:spPr>
          <a:xfrm>
            <a:off x="1466850" y="2867025"/>
            <a:ext cx="4000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TEXTO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2D9E2F-332F-D76D-9C3C-61C21999E046}"/>
              </a:ext>
            </a:extLst>
          </p:cNvPr>
          <p:cNvSpPr txBox="1"/>
          <p:nvPr/>
        </p:nvSpPr>
        <p:spPr>
          <a:xfrm>
            <a:off x="1466850" y="3209925"/>
            <a:ext cx="4000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TEXTO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D85CD3-BBB3-18E5-5089-15D2E38B310F}"/>
              </a:ext>
            </a:extLst>
          </p:cNvPr>
          <p:cNvSpPr txBox="1"/>
          <p:nvPr/>
        </p:nvSpPr>
        <p:spPr>
          <a:xfrm>
            <a:off x="2343150" y="3609975"/>
            <a:ext cx="1276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TEXTO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1C59F24-866D-F2D2-5F3E-E01E40C7E67D}"/>
              </a:ext>
            </a:extLst>
          </p:cNvPr>
          <p:cNvSpPr txBox="1"/>
          <p:nvPr/>
        </p:nvSpPr>
        <p:spPr>
          <a:xfrm>
            <a:off x="4267200" y="3609975"/>
            <a:ext cx="1276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TEXTO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002FFF-0F0B-0E7B-F74A-1EE092AA2AC1}"/>
              </a:ext>
            </a:extLst>
          </p:cNvPr>
          <p:cNvSpPr txBox="1"/>
          <p:nvPr/>
        </p:nvSpPr>
        <p:spPr>
          <a:xfrm>
            <a:off x="2828925" y="4010025"/>
            <a:ext cx="790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TEXTO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E09FA1-8DAA-02B0-5A4D-F92588870DBE}"/>
              </a:ext>
            </a:extLst>
          </p:cNvPr>
          <p:cNvSpPr txBox="1"/>
          <p:nvPr/>
        </p:nvSpPr>
        <p:spPr>
          <a:xfrm>
            <a:off x="4646294" y="4010025"/>
            <a:ext cx="158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05499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6</Words>
  <Application>Microsoft Office PowerPoint</Application>
  <PresentationFormat>Papel A4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Arménio Marques</dc:creator>
  <cp:lastModifiedBy>Arménio Marques</cp:lastModifiedBy>
  <cp:revision>1</cp:revision>
  <dcterms:created xsi:type="dcterms:W3CDTF">2024-02-22T10:41:42Z</dcterms:created>
  <dcterms:modified xsi:type="dcterms:W3CDTF">2024-02-22T10:46:23Z</dcterms:modified>
</cp:coreProperties>
</file>